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4" r:id="rId4"/>
    <p:sldId id="271" r:id="rId5"/>
    <p:sldId id="269" r:id="rId6"/>
    <p:sldId id="270" r:id="rId7"/>
    <p:sldId id="265" r:id="rId8"/>
    <p:sldId id="268" r:id="rId9"/>
    <p:sldId id="267" r:id="rId10"/>
    <p:sldId id="272" r:id="rId11"/>
    <p:sldId id="273" r:id="rId12"/>
    <p:sldId id="275" r:id="rId13"/>
    <p:sldId id="276" r:id="rId14"/>
    <p:sldId id="277" r:id="rId15"/>
    <p:sldId id="279" r:id="rId16"/>
    <p:sldId id="274" r:id="rId17"/>
    <p:sldId id="278" r:id="rId18"/>
    <p:sldId id="262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A45559-93C8-4A00-B697-8BDB0342E7A5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4EE186-EBA4-49FB-AF26-33F624BD20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Pendalaman</a:t>
            </a:r>
            <a:r>
              <a:rPr lang="en-US" dirty="0" smtClean="0"/>
              <a:t> </a:t>
            </a:r>
            <a:r>
              <a:rPr lang="en-US" dirty="0" err="1" smtClean="0"/>
              <a:t>SiPerkasa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5286388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M. </a:t>
            </a:r>
            <a:r>
              <a:rPr lang="en-US" sz="2000" dirty="0" err="1" smtClean="0"/>
              <a:t>Mustakim</a:t>
            </a:r>
            <a:r>
              <a:rPr lang="en-US" sz="2000" dirty="0" smtClean="0"/>
              <a:t>, M.T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Masuk</a:t>
            </a:r>
            <a:r>
              <a:rPr lang="en-US" dirty="0" smtClean="0"/>
              <a:t> Menu </a:t>
            </a:r>
            <a:r>
              <a:rPr lang="en-US" dirty="0" err="1" smtClean="0"/>
              <a:t>akuntansi</a:t>
            </a:r>
            <a:r>
              <a:rPr lang="en-US" dirty="0" smtClean="0"/>
              <a:t>-&gt;posting </a:t>
            </a:r>
            <a:r>
              <a:rPr lang="en-US" dirty="0" err="1" smtClean="0"/>
              <a:t>transaksi</a:t>
            </a:r>
            <a:endParaRPr lang="en-US" dirty="0" smtClean="0"/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diunposting</a:t>
            </a:r>
            <a:r>
              <a:rPr lang="en-US" dirty="0" smtClean="0"/>
              <a:t>.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unposting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,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unposting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dilanjutkan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menu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bank-&gt;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Unposting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Buka</a:t>
            </a:r>
            <a:r>
              <a:rPr lang="en-US" dirty="0" smtClean="0"/>
              <a:t> menu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spj</a:t>
            </a:r>
            <a:r>
              <a:rPr lang="en-US" dirty="0" smtClean="0"/>
              <a:t>-&gt;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realita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disekolah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apakan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, </a:t>
            </a:r>
            <a:r>
              <a:rPr lang="en-US" dirty="0" err="1" smtClean="0"/>
              <a:t>buka</a:t>
            </a:r>
            <a:r>
              <a:rPr lang="en-US" dirty="0" smtClean="0"/>
              <a:t> menu </a:t>
            </a:r>
            <a:r>
              <a:rPr lang="en-US" dirty="0" err="1" smtClean="0"/>
              <a:t>akuntansi</a:t>
            </a:r>
            <a:r>
              <a:rPr lang="en-US" dirty="0" smtClean="0"/>
              <a:t>-&gt;posting </a:t>
            </a:r>
            <a:r>
              <a:rPr lang="en-US" dirty="0" err="1" smtClean="0"/>
              <a:t>transaksi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detail.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masuk</a:t>
            </a:r>
            <a:r>
              <a:rPr lang="en-US" dirty="0" smtClean="0"/>
              <a:t>,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debet</a:t>
            </a:r>
            <a:r>
              <a:rPr lang="en-US" dirty="0" smtClean="0"/>
              <a:t> :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bendahara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kredit</a:t>
            </a:r>
            <a:r>
              <a:rPr lang="en-US" dirty="0" smtClean="0"/>
              <a:t> : </a:t>
            </a:r>
            <a:r>
              <a:rPr lang="en-US" dirty="0" err="1" smtClean="0"/>
              <a:t>rek</a:t>
            </a:r>
            <a:r>
              <a:rPr lang="en-US" dirty="0" smtClean="0"/>
              <a:t>/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   (4xx)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keluar</a:t>
            </a:r>
            <a:r>
              <a:rPr lang="en-US" dirty="0" smtClean="0"/>
              <a:t>, </a:t>
            </a:r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debet</a:t>
            </a:r>
            <a:r>
              <a:rPr lang="en-US" dirty="0" smtClean="0"/>
              <a:t> : </a:t>
            </a:r>
            <a:r>
              <a:rPr lang="en-US" dirty="0" err="1" smtClean="0"/>
              <a:t>rek</a:t>
            </a:r>
            <a:r>
              <a:rPr lang="en-US" dirty="0" smtClean="0"/>
              <a:t>/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(5xxx)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kredit</a:t>
            </a:r>
            <a:r>
              <a:rPr lang="en-US" dirty="0" smtClean="0"/>
              <a:t> :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bendahara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(Cont.)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Jurnal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.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unposting</a:t>
            </a:r>
            <a:r>
              <a:rPr lang="en-US" dirty="0" smtClean="0"/>
              <a:t> (</a:t>
            </a:r>
            <a:r>
              <a:rPr lang="en-US" dirty="0" err="1" smtClean="0"/>
              <a:t>akuntansi</a:t>
            </a:r>
            <a:r>
              <a:rPr lang="en-US" dirty="0" smtClean="0"/>
              <a:t>-&gt;posting </a:t>
            </a:r>
            <a:r>
              <a:rPr lang="en-US" dirty="0" err="1" smtClean="0"/>
              <a:t>transaksi</a:t>
            </a:r>
            <a:r>
              <a:rPr lang="en-US" dirty="0" smtClean="0"/>
              <a:t>) </a:t>
            </a:r>
            <a:r>
              <a:rPr lang="en-US" dirty="0" err="1" smtClean="0"/>
              <a:t>dilanjutkan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trasaksinya</a:t>
            </a:r>
            <a:r>
              <a:rPr lang="en-US" dirty="0" smtClean="0"/>
              <a:t> (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bank-&gt;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/bank)</a:t>
            </a:r>
          </a:p>
          <a:p>
            <a:r>
              <a:rPr lang="en-US" dirty="0" smtClean="0"/>
              <a:t>Input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masuk</a:t>
            </a:r>
            <a:r>
              <a:rPr lang="en-US" dirty="0" smtClean="0"/>
              <a:t>, </a:t>
            </a:r>
            <a:r>
              <a:rPr lang="en-US" dirty="0" err="1" smtClean="0"/>
              <a:t>waktu</a:t>
            </a:r>
            <a:r>
              <a:rPr lang="en-US" dirty="0" smtClean="0"/>
              <a:t> F3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(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search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(Cont.)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mutasi</a:t>
            </a:r>
            <a:r>
              <a:rPr lang="en-US" dirty="0" smtClean="0"/>
              <a:t>/</a:t>
            </a:r>
            <a:r>
              <a:rPr lang="en-US" dirty="0" err="1" smtClean="0"/>
              <a:t>pergerakan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endParaRPr lang="en-US" dirty="0" smtClean="0"/>
          </a:p>
          <a:p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setor</a:t>
            </a:r>
            <a:r>
              <a:rPr lang="en-US" dirty="0" smtClean="0"/>
              <a:t>/</a:t>
            </a:r>
            <a:r>
              <a:rPr lang="en-US" dirty="0" err="1" smtClean="0"/>
              <a:t>tarik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/</a:t>
            </a:r>
            <a:r>
              <a:rPr lang="en-US" dirty="0" err="1" smtClean="0"/>
              <a:t>ke</a:t>
            </a:r>
            <a:r>
              <a:rPr lang="en-US" dirty="0" smtClean="0"/>
              <a:t> bank</a:t>
            </a:r>
          </a:p>
          <a:p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: </a:t>
            </a: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perpindahan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transfer (ex.) “</a:t>
            </a:r>
            <a:r>
              <a:rPr lang="en-US" dirty="0" err="1" smtClean="0"/>
              <a:t>setoran</a:t>
            </a:r>
            <a:r>
              <a:rPr lang="en-US" dirty="0" smtClean="0"/>
              <a:t> 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tunai</a:t>
            </a:r>
            <a:r>
              <a:rPr lang="en-US" dirty="0" smtClean="0"/>
              <a:t> </a:t>
            </a:r>
            <a:r>
              <a:rPr lang="en-US" dirty="0" err="1" smtClean="0"/>
              <a:t>bendahara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: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perpindahan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keterangan</a:t>
            </a:r>
            <a:r>
              <a:rPr lang="en-US" dirty="0" smtClean="0"/>
              <a:t>, </a:t>
            </a: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terjadinta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transfer </a:t>
            </a:r>
            <a:r>
              <a:rPr lang="en-US" dirty="0" err="1" smtClean="0"/>
              <a:t>tsb</a:t>
            </a:r>
            <a:r>
              <a:rPr lang="en-US" dirty="0" smtClean="0"/>
              <a:t>. (ex.) “</a:t>
            </a:r>
            <a:r>
              <a:rPr lang="en-US" dirty="0" err="1" smtClean="0"/>
              <a:t>sisa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rekapitulasi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bos</a:t>
            </a:r>
            <a:r>
              <a:rPr lang="en-US" smtClean="0"/>
              <a:t> 2018”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debet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(</a:t>
            </a:r>
            <a:r>
              <a:rPr lang="en-US" dirty="0" err="1" smtClean="0"/>
              <a:t>aktiva</a:t>
            </a:r>
            <a:r>
              <a:rPr lang="en-US" dirty="0" smtClean="0"/>
              <a:t>) </a:t>
            </a:r>
            <a:r>
              <a:rPr lang="en-US" dirty="0" err="1" smtClean="0"/>
              <a:t>harus</a:t>
            </a:r>
            <a:r>
              <a:rPr lang="en-US" dirty="0" smtClean="0"/>
              <a:t> balance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ekuitasnya</a:t>
            </a:r>
            <a:r>
              <a:rPr lang="en-US" dirty="0" smtClean="0"/>
              <a:t> (</a:t>
            </a:r>
            <a:r>
              <a:rPr lang="en-US" dirty="0" err="1" smtClean="0"/>
              <a:t>passiva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Buka</a:t>
            </a:r>
            <a:r>
              <a:rPr lang="en-US" dirty="0" smtClean="0"/>
              <a:t> menu </a:t>
            </a:r>
            <a:r>
              <a:rPr lang="en-US" dirty="0" err="1" smtClean="0"/>
              <a:t>akuntansi</a:t>
            </a:r>
            <a:r>
              <a:rPr lang="en-US" dirty="0" smtClean="0"/>
              <a:t>-&gt;</a:t>
            </a:r>
            <a:r>
              <a:rPr lang="en-US" dirty="0" err="1" smtClean="0"/>
              <a:t>pendataan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endParaRPr lang="en-US" dirty="0" smtClean="0"/>
          </a:p>
          <a:p>
            <a:r>
              <a:rPr lang="en-US" dirty="0" err="1" smtClean="0"/>
              <a:t>Masukkan</a:t>
            </a:r>
            <a:r>
              <a:rPr lang="en-US" dirty="0" smtClean="0"/>
              <a:t>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endParaRPr lang="en-US" dirty="0" smtClean="0"/>
          </a:p>
          <a:p>
            <a:r>
              <a:rPr lang="en-US" dirty="0" smtClean="0"/>
              <a:t>AKTIVA :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akun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(1)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(2).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debet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.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debet</a:t>
            </a:r>
            <a:r>
              <a:rPr lang="en-US" dirty="0" smtClean="0"/>
              <a:t>. </a:t>
            </a: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asetnya</a:t>
            </a:r>
            <a:r>
              <a:rPr lang="en-US" dirty="0" smtClean="0"/>
              <a:t>.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data </a:t>
            </a:r>
            <a:r>
              <a:rPr lang="en-US" dirty="0" err="1" smtClean="0"/>
              <a:t>aset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PASSIVA : </a:t>
            </a:r>
            <a:r>
              <a:rPr lang="en-US" dirty="0" err="1" smtClean="0"/>
              <a:t>plih</a:t>
            </a:r>
            <a:r>
              <a:rPr lang="en-US" dirty="0" smtClean="0"/>
              <a:t> </a:t>
            </a:r>
            <a:r>
              <a:rPr lang="en-US" dirty="0" err="1" smtClean="0"/>
              <a:t>akun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 (3)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. </a:t>
            </a:r>
            <a:r>
              <a:rPr lang="en-US" dirty="0" err="1" smtClean="0"/>
              <a:t>Isiskan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ekuitas</a:t>
            </a:r>
            <a:r>
              <a:rPr lang="en-US" dirty="0" smtClean="0"/>
              <a:t> </a:t>
            </a:r>
            <a:r>
              <a:rPr lang="en-US" dirty="0" err="1" smtClean="0"/>
              <a:t>senilai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total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debet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err="1" smtClean="0"/>
              <a:t>Saldo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/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RKAS</a:t>
            </a:r>
          </a:p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(transfer/</a:t>
            </a:r>
            <a:r>
              <a:rPr lang="en-US" dirty="0" err="1" smtClean="0"/>
              <a:t>tunai</a:t>
            </a:r>
            <a:r>
              <a:rPr lang="en-US" dirty="0" smtClean="0"/>
              <a:t>) </a:t>
            </a:r>
            <a:r>
              <a:rPr lang="en-US" dirty="0" err="1" smtClean="0"/>
              <a:t>debet</a:t>
            </a:r>
            <a:r>
              <a:rPr lang="en-US" dirty="0" smtClean="0"/>
              <a:t> :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kredit</a:t>
            </a:r>
            <a:r>
              <a:rPr lang="en-US" dirty="0" smtClean="0"/>
              <a:t> : </a:t>
            </a:r>
            <a:r>
              <a:rPr lang="en-US" dirty="0" err="1" smtClean="0"/>
              <a:t>pendapatan</a:t>
            </a:r>
            <a:r>
              <a:rPr lang="en-US" dirty="0" smtClean="0"/>
              <a:t> (4xxx) </a:t>
            </a:r>
          </a:p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(</a:t>
            </a:r>
            <a:r>
              <a:rPr lang="en-US" dirty="0" err="1" smtClean="0"/>
              <a:t>barang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sv-SE" dirty="0" smtClean="0"/>
              <a:t> debet : Barang (1xxx) </a:t>
            </a:r>
          </a:p>
          <a:p>
            <a:pPr>
              <a:buNone/>
            </a:pPr>
            <a:r>
              <a:rPr lang="sv-SE" dirty="0" smtClean="0"/>
              <a:t>		kredit : pendapatan (4xxx)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Catatan-catatan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debet</a:t>
            </a:r>
            <a:r>
              <a:rPr lang="en-US" dirty="0" smtClean="0"/>
              <a:t> : </a:t>
            </a:r>
            <a:r>
              <a:rPr lang="en-US" dirty="0" err="1" smtClean="0"/>
              <a:t>Belanja</a:t>
            </a:r>
            <a:r>
              <a:rPr lang="en-US" dirty="0" smtClean="0"/>
              <a:t> (5xxx)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Kredit</a:t>
            </a:r>
            <a:r>
              <a:rPr lang="en-US" dirty="0" smtClean="0"/>
              <a:t> : </a:t>
            </a:r>
            <a:r>
              <a:rPr lang="en-US" dirty="0" err="1" smtClean="0"/>
              <a:t>Kas</a:t>
            </a:r>
            <a:r>
              <a:rPr lang="en-US" dirty="0" smtClean="0"/>
              <a:t>/Bank (1xxx)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Realisasi</a:t>
            </a:r>
            <a:r>
              <a:rPr lang="en-US" dirty="0" smtClean="0"/>
              <a:t> transfer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debet</a:t>
            </a:r>
            <a:r>
              <a:rPr lang="en-US" dirty="0" smtClean="0"/>
              <a:t> : </a:t>
            </a:r>
            <a:r>
              <a:rPr lang="en-US" dirty="0" err="1" smtClean="0"/>
              <a:t>Kas</a:t>
            </a:r>
            <a:r>
              <a:rPr lang="en-US" dirty="0" smtClean="0"/>
              <a:t> (1xxx) </a:t>
            </a:r>
          </a:p>
          <a:p>
            <a:pPr>
              <a:buNone/>
            </a:pPr>
            <a:r>
              <a:rPr lang="en-US" dirty="0" smtClean="0"/>
              <a:t>		 </a:t>
            </a:r>
            <a:r>
              <a:rPr lang="en-US" dirty="0" err="1" smtClean="0"/>
              <a:t>kredit</a:t>
            </a:r>
            <a:r>
              <a:rPr lang="en-US" dirty="0" smtClean="0"/>
              <a:t> : Bank (1xxx) 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Catatan-catatan </a:t>
            </a:r>
            <a:r>
              <a:rPr lang="en-US" dirty="0" smtClean="0"/>
              <a:t>(Cont.)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Diskusi</a:t>
            </a:r>
            <a:r>
              <a:rPr lang="en-US" dirty="0" smtClean="0"/>
              <a:t>??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smtClean="0"/>
              <a:t>Kasih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akuntansi</a:t>
            </a:r>
            <a:endParaRPr lang="en-US" dirty="0" smtClean="0"/>
          </a:p>
          <a:p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perpasangan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dirty="0" err="1" smtClean="0"/>
              <a:t>debet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Wajib</a:t>
            </a:r>
            <a:r>
              <a:rPr lang="en-US" dirty="0" smtClean="0"/>
              <a:t> balance (</a:t>
            </a:r>
            <a:r>
              <a:rPr lang="en-US" dirty="0" err="1" smtClean="0"/>
              <a:t>debet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kreditnya</a:t>
            </a:r>
            <a:r>
              <a:rPr lang="en-US" dirty="0" smtClean="0"/>
              <a:t>)</a:t>
            </a:r>
          </a:p>
          <a:p>
            <a:r>
              <a:rPr lang="en-US" dirty="0" smtClean="0"/>
              <a:t>Yang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endParaRPr lang="en-US" dirty="0" smtClean="0"/>
          </a:p>
          <a:p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kantin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dicatatkan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siperkasa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penyetoran</a:t>
            </a:r>
            <a:r>
              <a:rPr lang="en-US" dirty="0" smtClean="0"/>
              <a:t>(</a:t>
            </a:r>
            <a:r>
              <a:rPr lang="en-US" dirty="0" err="1" smtClean="0"/>
              <a:t>sts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kasdanya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Siperkasa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endParaRPr lang="en-US" dirty="0" smtClean="0"/>
          </a:p>
          <a:p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(</a:t>
            </a:r>
            <a:r>
              <a:rPr lang="en-US" dirty="0" err="1" smtClean="0"/>
              <a:t>rekening</a:t>
            </a:r>
            <a:r>
              <a:rPr lang="en-US" dirty="0" smtClean="0"/>
              <a:t> bank)</a:t>
            </a:r>
          </a:p>
          <a:p>
            <a:pPr>
              <a:buNone/>
            </a:pPr>
            <a:r>
              <a:rPr lang="en-US" dirty="0" smtClean="0"/>
              <a:t>	 - Bank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Tunai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Barang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master </a:t>
            </a:r>
            <a:r>
              <a:rPr lang="en-US" dirty="0" err="1" smtClean="0"/>
              <a:t>rekening</a:t>
            </a:r>
            <a:r>
              <a:rPr lang="en-US" dirty="0" smtClean="0"/>
              <a:t> bank </a:t>
            </a:r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yang </a:t>
            </a:r>
            <a:r>
              <a:rPr lang="en-US" dirty="0" err="1" smtClean="0"/>
              <a:t>dimaksutkan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bank,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b="1" dirty="0" smtClean="0"/>
              <a:t>Bank/Transfer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</a:t>
            </a:r>
            <a:r>
              <a:rPr lang="en-US" dirty="0" err="1" smtClean="0"/>
              <a:t>Rekening</a:t>
            </a:r>
            <a:r>
              <a:rPr lang="en-US" dirty="0" smtClean="0"/>
              <a:t> Bank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bank </a:t>
            </a:r>
            <a:r>
              <a:rPr lang="en-US" dirty="0" err="1" smtClean="0"/>
              <a:t>ber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b="1" dirty="0" smtClean="0"/>
              <a:t>Bank/Transfer </a:t>
            </a:r>
            <a:r>
              <a:rPr lang="en-US" dirty="0" err="1" smtClean="0"/>
              <a:t>pastikan</a:t>
            </a:r>
            <a:r>
              <a:rPr lang="en-US" dirty="0" smtClean="0"/>
              <a:t>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bank </a:t>
            </a:r>
            <a:r>
              <a:rPr lang="en-US" dirty="0" err="1" smtClean="0"/>
              <a:t>bendahara</a:t>
            </a:r>
            <a:r>
              <a:rPr lang="en-US" dirty="0" smtClean="0"/>
              <a:t> (11010502)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Utang</a:t>
            </a:r>
            <a:r>
              <a:rPr lang="en-US" dirty="0" smtClean="0"/>
              <a:t> </a:t>
            </a:r>
            <a:r>
              <a:rPr lang="en-US" dirty="0" err="1" smtClean="0"/>
              <a:t>giro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utang</a:t>
            </a:r>
            <a:r>
              <a:rPr lang="en-US" dirty="0" smtClean="0"/>
              <a:t> </a:t>
            </a:r>
            <a:r>
              <a:rPr lang="en-US" dirty="0" err="1" smtClean="0"/>
              <a:t>giro</a:t>
            </a:r>
            <a:r>
              <a:rPr lang="en-US" dirty="0" smtClean="0"/>
              <a:t> (21010702)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pendataan</a:t>
            </a:r>
            <a:r>
              <a:rPr lang="en-US" dirty="0" smtClean="0"/>
              <a:t> </a:t>
            </a:r>
            <a:r>
              <a:rPr lang="en-US" dirty="0" err="1" smtClean="0"/>
              <a:t>obyek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bank </a:t>
            </a:r>
            <a:r>
              <a:rPr lang="en-US" dirty="0" err="1" smtClean="0"/>
              <a:t>ber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b="1" dirty="0" err="1" smtClean="0"/>
              <a:t>Tunai</a:t>
            </a:r>
            <a:r>
              <a:rPr lang="en-US" b="1" dirty="0" smtClean="0"/>
              <a:t> (</a:t>
            </a:r>
            <a:r>
              <a:rPr lang="en-US" b="1" dirty="0" err="1" smtClean="0"/>
              <a:t>dimaksutkan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penerimaan</a:t>
            </a:r>
            <a:r>
              <a:rPr lang="en-US" b="1" dirty="0" smtClean="0"/>
              <a:t> </a:t>
            </a:r>
            <a:r>
              <a:rPr lang="en-US" b="1" dirty="0" err="1" smtClean="0"/>
              <a:t>barang</a:t>
            </a:r>
            <a:r>
              <a:rPr lang="en-US" b="1" dirty="0" smtClean="0"/>
              <a:t>)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isikan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asetnya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</a:t>
            </a:r>
            <a:r>
              <a:rPr lang="en-US" dirty="0" err="1" smtClean="0"/>
              <a:t>Rekening</a:t>
            </a:r>
            <a:r>
              <a:rPr lang="en-US" dirty="0" smtClean="0"/>
              <a:t> Bank (Cont.)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/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/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bertambah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(</a:t>
            </a:r>
            <a:r>
              <a:rPr lang="en-US" dirty="0" err="1" smtClean="0"/>
              <a:t>umumnya</a:t>
            </a:r>
            <a:r>
              <a:rPr lang="en-US" dirty="0" smtClean="0"/>
              <a:t>)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pendapatan</a:t>
            </a:r>
            <a:r>
              <a:rPr lang="en-US" dirty="0" smtClean="0"/>
              <a:t> (4xxx) </a:t>
            </a:r>
            <a:r>
              <a:rPr lang="en-US" dirty="0" err="1" smtClean="0"/>
              <a:t>sesuai</a:t>
            </a:r>
            <a:r>
              <a:rPr lang="en-US" dirty="0" smtClean="0"/>
              <a:t> RKAS </a:t>
            </a:r>
            <a:r>
              <a:rPr lang="en-US" dirty="0" err="1" smtClean="0"/>
              <a:t>pendapatan</a:t>
            </a:r>
            <a:endParaRPr lang="en-US" dirty="0" smtClean="0"/>
          </a:p>
          <a:p>
            <a:r>
              <a:rPr lang="en-US" dirty="0" err="1" smtClean="0"/>
              <a:t>Isian</a:t>
            </a:r>
            <a:r>
              <a:rPr lang="en-US" dirty="0" smtClean="0"/>
              <a:t> “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err="1" smtClean="0"/>
              <a:t>keterangan</a:t>
            </a:r>
            <a:r>
              <a:rPr lang="en-US" dirty="0" smtClean="0"/>
              <a:t>”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2018 </a:t>
            </a:r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rekap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bos</a:t>
            </a:r>
            <a:r>
              <a:rPr lang="en-US" dirty="0" smtClean="0"/>
              <a:t>/bop/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2018”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Masuk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mendata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/</a:t>
            </a:r>
            <a:r>
              <a:rPr lang="en-US" dirty="0" err="1" smtClean="0"/>
              <a:t>realisasi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aset</a:t>
            </a:r>
            <a:r>
              <a:rPr lang="en-US" dirty="0" smtClean="0"/>
              <a:t> </a:t>
            </a:r>
            <a:r>
              <a:rPr lang="en-US" dirty="0" err="1" smtClean="0"/>
              <a:t>lancar</a:t>
            </a:r>
            <a:r>
              <a:rPr lang="en-US" dirty="0" smtClean="0"/>
              <a:t>/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rincian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(</a:t>
            </a:r>
            <a:r>
              <a:rPr lang="en-US" dirty="0" err="1" smtClean="0"/>
              <a:t>umumnya</a:t>
            </a:r>
            <a:r>
              <a:rPr lang="en-US" dirty="0" smtClean="0"/>
              <a:t>)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(5xxx) </a:t>
            </a:r>
            <a:r>
              <a:rPr lang="en-US" dirty="0" err="1" smtClean="0"/>
              <a:t>sesuai</a:t>
            </a:r>
            <a:r>
              <a:rPr lang="en-US" dirty="0" smtClean="0"/>
              <a:t> RKAS </a:t>
            </a:r>
            <a:r>
              <a:rPr lang="en-US" dirty="0" err="1" smtClean="0"/>
              <a:t>belanja</a:t>
            </a:r>
            <a:endParaRPr lang="en-US" dirty="0" smtClean="0"/>
          </a:p>
          <a:p>
            <a:r>
              <a:rPr lang="en-US" dirty="0" err="1" smtClean="0"/>
              <a:t>Isian</a:t>
            </a:r>
            <a:r>
              <a:rPr lang="en-US" dirty="0" smtClean="0"/>
              <a:t> “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” </a:t>
            </a:r>
            <a:r>
              <a:rPr lang="en-US" dirty="0" err="1" smtClean="0"/>
              <a:t>dan</a:t>
            </a:r>
            <a:r>
              <a:rPr lang="en-US" dirty="0" smtClean="0"/>
              <a:t> “</a:t>
            </a:r>
            <a:r>
              <a:rPr lang="en-US" dirty="0" err="1" smtClean="0"/>
              <a:t>keterangan</a:t>
            </a:r>
            <a:r>
              <a:rPr lang="en-US" dirty="0" smtClean="0"/>
              <a:t>”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2018 </a:t>
            </a:r>
            <a:r>
              <a:rPr lang="en-US" dirty="0" err="1" smtClean="0"/>
              <a:t>isikan</a:t>
            </a:r>
            <a:r>
              <a:rPr lang="en-US" dirty="0" smtClean="0"/>
              <a:t> “</a:t>
            </a:r>
            <a:r>
              <a:rPr lang="en-US" dirty="0" err="1" smtClean="0"/>
              <a:t>rekap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dana</a:t>
            </a:r>
            <a:r>
              <a:rPr lang="en-US" dirty="0" smtClean="0"/>
              <a:t> </a:t>
            </a:r>
            <a:r>
              <a:rPr lang="en-US" dirty="0" err="1" smtClean="0"/>
              <a:t>bos</a:t>
            </a:r>
            <a:r>
              <a:rPr lang="en-US" dirty="0" smtClean="0"/>
              <a:t>/bop/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2018” 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2018, pajak2 </a:t>
            </a:r>
            <a:r>
              <a:rPr lang="en-US" dirty="0" err="1" smtClean="0"/>
              <a:t>diabaikan</a:t>
            </a:r>
            <a:endParaRPr lang="en-US" dirty="0" smtClean="0"/>
          </a:p>
          <a:p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per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rek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r>
              <a:rPr lang="en-US" dirty="0" smtClean="0"/>
              <a:t> </a:t>
            </a:r>
            <a:r>
              <a:rPr lang="en-US" dirty="0" err="1" smtClean="0"/>
              <a:t>ditransaksikan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belanja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 </a:t>
            </a:r>
            <a:r>
              <a:rPr lang="en-US" dirty="0" err="1" smtClean="0"/>
              <a:t>Keluar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dicatat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.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dipostig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</a:t>
            </a:r>
            <a:r>
              <a:rPr lang="en-US" dirty="0" err="1" smtClean="0"/>
              <a:t>Laporan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menu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bank-&gt;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/Bank</a:t>
            </a:r>
          </a:p>
          <a:p>
            <a:r>
              <a:rPr lang="en-US" dirty="0" err="1" smtClean="0"/>
              <a:t>Perhatikan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“is posting </a:t>
            </a:r>
            <a:r>
              <a:rPr lang="en-US" dirty="0" err="1" smtClean="0"/>
              <a:t>akt</a:t>
            </a:r>
            <a:r>
              <a:rPr lang="en-US" dirty="0" smtClean="0"/>
              <a:t>”. </a:t>
            </a:r>
            <a:r>
              <a:rPr lang="en-US" dirty="0" err="1" smtClean="0"/>
              <a:t>Nilai</a:t>
            </a:r>
            <a:r>
              <a:rPr lang="en-US" dirty="0" smtClean="0"/>
              <a:t> F (false)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. T (true)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. (Note :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posting </a:t>
            </a:r>
            <a:r>
              <a:rPr lang="en-US" dirty="0" err="1" smtClean="0"/>
              <a:t>silhkan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menu </a:t>
            </a:r>
            <a:r>
              <a:rPr lang="en-US" dirty="0" err="1" smtClean="0"/>
              <a:t>akuntansi</a:t>
            </a:r>
            <a:r>
              <a:rPr lang="en-US" dirty="0" smtClean="0"/>
              <a:t>-&gt;posting </a:t>
            </a:r>
            <a:r>
              <a:rPr lang="en-US" dirty="0" err="1" smtClean="0"/>
              <a:t>transaksi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Mengecek</a:t>
            </a:r>
            <a:r>
              <a:rPr lang="en-US" dirty="0" smtClean="0"/>
              <a:t> </a:t>
            </a:r>
            <a:r>
              <a:rPr lang="en-US" dirty="0" err="1" smtClean="0"/>
              <a:t>Enty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Hapus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mengguakan</a:t>
            </a:r>
            <a:r>
              <a:rPr lang="en-US" dirty="0" smtClean="0"/>
              <a:t> menu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bank-&gt; </a:t>
            </a:r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kas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bank.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hapus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Transaksi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 t (is posting </a:t>
            </a:r>
            <a:r>
              <a:rPr lang="en-US" dirty="0" err="1" smtClean="0"/>
              <a:t>akt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T)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dihapus</a:t>
            </a:r>
            <a:r>
              <a:rPr lang="en-US" dirty="0" smtClean="0"/>
              <a:t>.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menghapus</a:t>
            </a:r>
            <a:r>
              <a:rPr lang="en-US" dirty="0" smtClean="0"/>
              <a:t> </a:t>
            </a:r>
            <a:r>
              <a:rPr lang="en-US" dirty="0" err="1" smtClean="0"/>
              <a:t>tranasaksi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diposting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unposting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Membatalkan</a:t>
            </a:r>
            <a:r>
              <a:rPr lang="en-US" dirty="0" smtClean="0"/>
              <a:t> </a:t>
            </a:r>
            <a:r>
              <a:rPr lang="en-US" dirty="0" err="1" smtClean="0"/>
              <a:t>Transaksi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711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Catatan Pendalaman SiPerkasa</vt:lpstr>
      <vt:lpstr>Apa Siperkasa</vt:lpstr>
      <vt:lpstr>Master Rekening Bank</vt:lpstr>
      <vt:lpstr>Master Rekening Bank (Cont.)</vt:lpstr>
      <vt:lpstr>Transaksi Kas/Bank Masuk</vt:lpstr>
      <vt:lpstr>Transaksi Kas/Bank Keluar</vt:lpstr>
      <vt:lpstr>Output Laporan</vt:lpstr>
      <vt:lpstr>Mengecek Enty Transaksi</vt:lpstr>
      <vt:lpstr>Membatalkan Transaksi</vt:lpstr>
      <vt:lpstr>Unposting Transaksi</vt:lpstr>
      <vt:lpstr>Cara Mengecek Hasil Transaksi</vt:lpstr>
      <vt:lpstr>Cara Mengecek Hasil Transaksi (Cont.)</vt:lpstr>
      <vt:lpstr>Cara Mengecek Hasil Transaksi (Cont.)</vt:lpstr>
      <vt:lpstr>Transfer Kas dan Bank</vt:lpstr>
      <vt:lpstr>Input Saldo Awal Aset</vt:lpstr>
      <vt:lpstr>Catatan-catatan</vt:lpstr>
      <vt:lpstr>Catatan-catatan (Cont.)</vt:lpstr>
      <vt:lpstr>Diskusi??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Informasi Pengelolaan Terpadu Keuangan Sekolah (SiPerkasa)</dc:title>
  <dc:creator>Asus</dc:creator>
  <cp:lastModifiedBy>Asus</cp:lastModifiedBy>
  <cp:revision>29</cp:revision>
  <dcterms:created xsi:type="dcterms:W3CDTF">2019-01-17T02:34:19Z</dcterms:created>
  <dcterms:modified xsi:type="dcterms:W3CDTF">2019-02-09T22:55:08Z</dcterms:modified>
</cp:coreProperties>
</file>