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5167-8878-4C41-B829-7F19FF790377}" type="datetimeFigureOut">
              <a:rPr lang="id-ID" smtClean="0"/>
              <a:pPr/>
              <a:t>22/10/2019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1C6C-BE40-4C8B-9A1A-13536E431B5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Panduan Input Anggaran Belanja Kegiatan SiPerkasa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3045" r="65974" b="60434"/>
          <a:stretch>
            <a:fillRect/>
          </a:stretch>
        </p:blipFill>
        <p:spPr bwMode="auto">
          <a:xfrm>
            <a:off x="1421700" y="571480"/>
            <a:ext cx="628087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607710" y="1257300"/>
            <a:ext cx="3718560" cy="1028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2643174" y="2428868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id-ID" sz="1600" dirty="0" smtClean="0"/>
              <a:t>Pilih SNP yang akan dianggarkan</a:t>
            </a:r>
            <a:endParaRPr lang="id-ID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9051" r="67234" b="29404"/>
          <a:stretch>
            <a:fillRect/>
          </a:stretch>
        </p:blipFill>
        <p:spPr bwMode="auto">
          <a:xfrm>
            <a:off x="357158" y="500042"/>
            <a:ext cx="3143272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34552" t="26799" r="2994" b="51126"/>
          <a:stretch>
            <a:fillRect/>
          </a:stretch>
        </p:blipFill>
        <p:spPr bwMode="auto">
          <a:xfrm>
            <a:off x="3929058" y="500042"/>
            <a:ext cx="4709945" cy="93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13036" y="2214554"/>
            <a:ext cx="700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Pilih kode akun, kelompok, jenis dan objek kemudian dobel klik pada </a:t>
            </a:r>
          </a:p>
          <a:p>
            <a:pPr marL="342900" indent="-342900"/>
            <a:r>
              <a:rPr lang="id-ID" dirty="0"/>
              <a:t>	</a:t>
            </a:r>
            <a:r>
              <a:rPr lang="id-ID" dirty="0" smtClean="0"/>
              <a:t>tabel disisi kanan untuk memilih rekening belanja kegiatan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1457324" y="485775"/>
            <a:ext cx="2009775" cy="733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857620" y="500042"/>
            <a:ext cx="4857784" cy="733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651" t="51330" r="67734" b="27169"/>
          <a:stretch>
            <a:fillRect/>
          </a:stretch>
        </p:blipFill>
        <p:spPr bwMode="auto">
          <a:xfrm>
            <a:off x="2143108" y="714356"/>
            <a:ext cx="485778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181224" y="685800"/>
            <a:ext cx="4781551" cy="12287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1428728" y="2643182"/>
            <a:ext cx="6414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Isi total satuan sesuai dengan kebutuhan kegiatan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Isi dasar hukum atau bisa dikosongi bila tidak tahu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Isi keterangan untuk menjelaskan anggaran atau bisa dikosongi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Kemudian klik tombol simpan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30094" r="1370" b="5612"/>
          <a:stretch>
            <a:fillRect/>
          </a:stretch>
        </p:blipFill>
        <p:spPr bwMode="auto">
          <a:xfrm>
            <a:off x="928662" y="428604"/>
            <a:ext cx="721214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357290" y="3286124"/>
            <a:ext cx="67703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Isi form data triwulan dengan menginputkan data volume belanja, </a:t>
            </a:r>
          </a:p>
          <a:p>
            <a:pPr marL="342900" indent="-342900"/>
            <a:r>
              <a:rPr lang="id-ID" dirty="0"/>
              <a:t>	</a:t>
            </a:r>
            <a:r>
              <a:rPr lang="id-ID" dirty="0" smtClean="0"/>
              <a:t>satuan dan harga satuan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dirty="0" smtClean="0"/>
              <a:t>Kemudian klik simpan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5553" t="18807" r="60367" b="27131"/>
          <a:stretch>
            <a:fillRect/>
          </a:stretch>
        </p:blipFill>
        <p:spPr bwMode="auto">
          <a:xfrm>
            <a:off x="428596" y="1428736"/>
            <a:ext cx="2091444" cy="451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28596" y="2857496"/>
            <a:ext cx="2143140" cy="288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428596" y="357166"/>
            <a:ext cx="8012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Untuk Melihat anggaran belanja yang sudah dianggarakan dapat dilihat dihalaman Lapoan RAPBS Murni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-73" t="18924" r="22547" b="61719"/>
          <a:stretch>
            <a:fillRect/>
          </a:stretch>
        </p:blipFill>
        <p:spPr bwMode="auto">
          <a:xfrm>
            <a:off x="3286116" y="1571612"/>
            <a:ext cx="5572132" cy="78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l="4941" t="9765" r="6661" b="5382"/>
          <a:stretch>
            <a:fillRect/>
          </a:stretch>
        </p:blipFill>
        <p:spPr bwMode="auto">
          <a:xfrm>
            <a:off x="3000364" y="3222648"/>
            <a:ext cx="6074310" cy="327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flipV="1">
            <a:off x="2500298" y="2143116"/>
            <a:ext cx="221457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27" idx="2"/>
          </p:cNvCxnSpPr>
          <p:nvPr/>
        </p:nvCxnSpPr>
        <p:spPr>
          <a:xfrm rot="16200000" flipH="1">
            <a:off x="5641770" y="2784257"/>
            <a:ext cx="860841" cy="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75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Panduan Input Anggaran Belanja Kegiatan SiPerkasa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adhijasa09</dc:creator>
  <cp:lastModifiedBy>adhijasa09</cp:lastModifiedBy>
  <cp:revision>13</cp:revision>
  <dcterms:created xsi:type="dcterms:W3CDTF">2019-10-04T08:29:59Z</dcterms:created>
  <dcterms:modified xsi:type="dcterms:W3CDTF">2019-10-22T09:58:59Z</dcterms:modified>
</cp:coreProperties>
</file>