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3" r:id="rId6"/>
    <p:sldId id="259" r:id="rId7"/>
    <p:sldId id="264" r:id="rId8"/>
    <p:sldId id="261" r:id="rId9"/>
    <p:sldId id="262" r:id="rId10"/>
  </p:sldIdLst>
  <p:sldSz cx="12133263" cy="6840538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504" y="186"/>
      </p:cViewPr>
      <p:guideLst>
        <p:guide orient="horz" pos="2155"/>
        <p:guide pos="38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9995" y="2125001"/>
            <a:ext cx="10313274" cy="14662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9990" y="3876305"/>
            <a:ext cx="8493284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74054" y="273939"/>
            <a:ext cx="3621021" cy="582079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671" y="273939"/>
            <a:ext cx="10667160" cy="58207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444" y="4395679"/>
            <a:ext cx="10313274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8444" y="2899312"/>
            <a:ext cx="10313274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672" y="1591376"/>
            <a:ext cx="7143038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9930" y="1591376"/>
            <a:ext cx="7145144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63" y="273939"/>
            <a:ext cx="10919937" cy="114009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663" y="1531204"/>
            <a:ext cx="5360965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663" y="2169337"/>
            <a:ext cx="5360965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3530" y="1531204"/>
            <a:ext cx="5363071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3530" y="2169337"/>
            <a:ext cx="5363071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64" y="272355"/>
            <a:ext cx="3991760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769" y="272355"/>
            <a:ext cx="6782831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6664" y="1431446"/>
            <a:ext cx="3991760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8204" y="4788377"/>
            <a:ext cx="7279958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78204" y="611215"/>
            <a:ext cx="7279958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78204" y="5353671"/>
            <a:ext cx="7279958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6663" y="273939"/>
            <a:ext cx="10919937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663" y="1596126"/>
            <a:ext cx="10919937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6663" y="6340166"/>
            <a:ext cx="2831095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1CF97-B24B-4125-92DB-00B7B8C8BE3E}" type="datetimeFigureOut">
              <a:rPr lang="id-ID" smtClean="0"/>
              <a:pPr/>
              <a:t>12/09/2019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5532" y="6340166"/>
            <a:ext cx="3842200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5505" y="6340166"/>
            <a:ext cx="2831095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76389-0850-47F7-B50F-C7DBED5AFA4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Pengisian</a:t>
            </a:r>
            <a:r>
              <a:rPr lang="en-US" dirty="0"/>
              <a:t> </a:t>
            </a:r>
            <a:r>
              <a:rPr lang="en-US" dirty="0" err="1"/>
              <a:t>Siperkasa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2019</a:t>
            </a:r>
          </a:p>
        </p:txBody>
      </p:sp>
      <p:sp>
        <p:nvSpPr>
          <p:cNvPr id="7" name="Subtitle 9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Pengisan RKAS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Urutan Pengisian RKAS</a:t>
            </a:r>
          </a:p>
          <a:p>
            <a:pPr lvl="1"/>
            <a:r>
              <a:rPr lang="id-ID" dirty="0" smtClean="0"/>
              <a:t>Isi data pagu kegiatan sekolah</a:t>
            </a:r>
          </a:p>
          <a:p>
            <a:pPr lvl="1"/>
            <a:r>
              <a:rPr lang="id-ID" dirty="0" smtClean="0"/>
              <a:t>Isi data pagu anggaran pendapatan sekolah</a:t>
            </a:r>
          </a:p>
          <a:p>
            <a:pPr lvl="1"/>
            <a:r>
              <a:rPr lang="id-ID" dirty="0" smtClean="0"/>
              <a:t>Isi data pagu anggaran belanja kegiatan sekolah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9177" y="1920071"/>
            <a:ext cx="813202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24127" y="1356875"/>
            <a:ext cx="495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dirty="0" smtClean="0"/>
              <a:t>  Buka Halaman Pendataan Pagu Kegiatan Sekolah</a:t>
            </a:r>
            <a:endParaRPr lang="id-ID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6663" y="273939"/>
            <a:ext cx="10919937" cy="1140090"/>
          </a:xfrm>
        </p:spPr>
        <p:txBody>
          <a:bodyPr/>
          <a:lstStyle/>
          <a:p>
            <a:r>
              <a:rPr lang="id-ID" dirty="0" smtClean="0"/>
              <a:t>Pengisian Data Pagu Kegiatan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l="7418" t="15441" r="75012" b="60764"/>
          <a:stretch>
            <a:fillRect/>
          </a:stretch>
        </p:blipFill>
        <p:spPr bwMode="auto">
          <a:xfrm>
            <a:off x="351591" y="1920071"/>
            <a:ext cx="309598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23029" y="2302661"/>
            <a:ext cx="2500330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Pengisian Data Pagu Kegiatan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29" y="1420005"/>
            <a:ext cx="3929090" cy="4514439"/>
          </a:xfrm>
        </p:spPr>
        <p:txBody>
          <a:bodyPr>
            <a:normAutofit/>
          </a:bodyPr>
          <a:lstStyle/>
          <a:p>
            <a:r>
              <a:rPr lang="id-ID" sz="1600" dirty="0" smtClean="0"/>
              <a:t>Pilih Kode Standar</a:t>
            </a:r>
          </a:p>
          <a:p>
            <a:r>
              <a:rPr lang="id-ID" sz="1600" dirty="0" smtClean="0"/>
              <a:t>Pilih Kode Program</a:t>
            </a:r>
          </a:p>
          <a:p>
            <a:r>
              <a:rPr lang="id-ID" sz="1600" dirty="0" smtClean="0"/>
              <a:t>Dobel klik pada tabel kegiatan yang muncul disisi kanan layar</a:t>
            </a:r>
          </a:p>
          <a:p>
            <a:r>
              <a:rPr lang="id-ID" sz="1600" dirty="0" smtClean="0"/>
              <a:t>Isi Nilai anggaran Untuk kegiatan yang dipilih</a:t>
            </a:r>
          </a:p>
          <a:p>
            <a:r>
              <a:rPr lang="id-ID" sz="1600" dirty="0" smtClean="0"/>
              <a:t>Klik Tombol Simpan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9242" y="1562881"/>
            <a:ext cx="7750837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4127" y="1356875"/>
            <a:ext cx="4883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dirty="0" smtClean="0"/>
              <a:t>  Buka Halaman Pendataan Anggaran Pendapatan</a:t>
            </a:r>
            <a:endParaRPr lang="id-ID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6663" y="273939"/>
            <a:ext cx="10919937" cy="1140090"/>
          </a:xfrm>
        </p:spPr>
        <p:txBody>
          <a:bodyPr/>
          <a:lstStyle/>
          <a:p>
            <a:r>
              <a:rPr lang="id-ID" dirty="0" smtClean="0"/>
              <a:t>Pengisian Data Anggaran Pendapatan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7418" t="15441" r="75012" b="60764"/>
          <a:stretch>
            <a:fillRect/>
          </a:stretch>
        </p:blipFill>
        <p:spPr bwMode="auto">
          <a:xfrm>
            <a:off x="351591" y="1920071"/>
            <a:ext cx="309598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35729" y="2647151"/>
            <a:ext cx="2500330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7739" y="1920071"/>
            <a:ext cx="825908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Pengisian Data Anggaran Pendapatan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277" y="1562881"/>
            <a:ext cx="3531142" cy="3252903"/>
          </a:xfrm>
        </p:spPr>
        <p:txBody>
          <a:bodyPr>
            <a:normAutofit/>
          </a:bodyPr>
          <a:lstStyle/>
          <a:p>
            <a:r>
              <a:rPr lang="id-ID" sz="1600" dirty="0" smtClean="0"/>
              <a:t>Pilih Sumber Dana Pendapatan</a:t>
            </a:r>
          </a:p>
          <a:p>
            <a:r>
              <a:rPr lang="id-ID" sz="1600" dirty="0" smtClean="0"/>
              <a:t>Pilih kode akun</a:t>
            </a:r>
          </a:p>
          <a:p>
            <a:r>
              <a:rPr lang="id-ID" sz="1600" dirty="0" smtClean="0"/>
              <a:t>Pilih kode kelompok</a:t>
            </a:r>
          </a:p>
          <a:p>
            <a:r>
              <a:rPr lang="id-ID" sz="1600" dirty="0" smtClean="0"/>
              <a:t>Pilih kode kode jenis</a:t>
            </a:r>
          </a:p>
          <a:p>
            <a:r>
              <a:rPr lang="id-ID" sz="1600" dirty="0" smtClean="0"/>
              <a:t>Pilih kode obyek</a:t>
            </a:r>
          </a:p>
          <a:p>
            <a:r>
              <a:rPr lang="id-ID" sz="1600" dirty="0" smtClean="0"/>
              <a:t>Dobel klik pada daftar rincian obyek yang muncul di sisi kanan sesuai dengan sumber dana</a:t>
            </a:r>
          </a:p>
          <a:p>
            <a:r>
              <a:rPr lang="id-ID" sz="1600" dirty="0" smtClean="0"/>
              <a:t>Isi nilai anggaran pendapatan untuk sumber dana yang dipilih</a:t>
            </a:r>
          </a:p>
          <a:p>
            <a:r>
              <a:rPr lang="id-ID" sz="1600" dirty="0" smtClean="0"/>
              <a:t>Klik Tombol Simpan</a:t>
            </a:r>
            <a:endParaRPr lang="id-ID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6092" y="1491443"/>
            <a:ext cx="825908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4127" y="1356875"/>
            <a:ext cx="4883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dirty="0" smtClean="0"/>
              <a:t>  Buka Halaman Pendataan Anggaran Pendapatan</a:t>
            </a:r>
            <a:endParaRPr lang="id-ID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6663" y="273939"/>
            <a:ext cx="10919937" cy="1140090"/>
          </a:xfrm>
        </p:spPr>
        <p:txBody>
          <a:bodyPr/>
          <a:lstStyle/>
          <a:p>
            <a:r>
              <a:rPr lang="id-ID" dirty="0" smtClean="0"/>
              <a:t>Pengisian Data Anggaran Pendapatan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7418" t="15441" r="75012" b="60764"/>
          <a:stretch>
            <a:fillRect/>
          </a:stretch>
        </p:blipFill>
        <p:spPr bwMode="auto">
          <a:xfrm>
            <a:off x="351591" y="1920071"/>
            <a:ext cx="309598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35729" y="2971003"/>
            <a:ext cx="2500330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 t="9646" r="1214" b="16135"/>
          <a:stretch>
            <a:fillRect/>
          </a:stretch>
        </p:blipFill>
        <p:spPr bwMode="auto">
          <a:xfrm>
            <a:off x="3786213" y="1945471"/>
            <a:ext cx="7995458" cy="337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Pengisian Data Anggaran Belanja Kegiatan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664" y="1596126"/>
            <a:ext cx="3245389" cy="4181597"/>
          </a:xfrm>
        </p:spPr>
        <p:txBody>
          <a:bodyPr>
            <a:normAutofit/>
          </a:bodyPr>
          <a:lstStyle/>
          <a:p>
            <a:r>
              <a:rPr lang="id-ID" sz="1600" dirty="0" smtClean="0"/>
              <a:t>Pilih Kode Standar, Program dan Kegiatan</a:t>
            </a:r>
          </a:p>
          <a:p>
            <a:r>
              <a:rPr lang="id-ID" sz="1600" dirty="0" smtClean="0"/>
              <a:t>Pilih Sumber Dana Penganggaran Belanja Kegiatan</a:t>
            </a:r>
          </a:p>
          <a:p>
            <a:r>
              <a:rPr lang="id-ID" sz="1600" dirty="0" smtClean="0"/>
              <a:t>Pilih Kode Akun, Kelompok, Jenis, Obyek kemudian dobel klik pada rincian obyek yang muncul pada sisi kanan layar sesuai dengan rekening pembelanjaan </a:t>
            </a:r>
          </a:p>
          <a:p>
            <a:r>
              <a:rPr lang="id-ID" sz="1600" dirty="0" smtClean="0"/>
              <a:t>Setelah itu klik tombol simpan untuk mengenerate/menyimpan data awal anggaran belanja</a:t>
            </a:r>
            <a:endParaRPr lang="id-ID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t="9646" r="1214" b="16135"/>
          <a:stretch>
            <a:fillRect/>
          </a:stretch>
        </p:blipFill>
        <p:spPr bwMode="auto">
          <a:xfrm>
            <a:off x="4074305" y="1562881"/>
            <a:ext cx="7995458" cy="337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Pengisian Data Anggaran Belanja Kegiatan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664" y="1596126"/>
            <a:ext cx="3816894" cy="3895845"/>
          </a:xfrm>
        </p:spPr>
        <p:txBody>
          <a:bodyPr>
            <a:normAutofit/>
          </a:bodyPr>
          <a:lstStyle/>
          <a:p>
            <a:r>
              <a:rPr lang="id-ID" sz="1600" dirty="0" smtClean="0"/>
              <a:t>Untuk Pengisian Data Nilai Anggaran Dapat dilakukan dengan menscroll kebagian bawah halaman</a:t>
            </a:r>
          </a:p>
          <a:p>
            <a:r>
              <a:rPr lang="id-ID" sz="1600" dirty="0" smtClean="0"/>
              <a:t>Kemudian Input data dapat dilakukan dengan menginput data pada form data </a:t>
            </a:r>
            <a:r>
              <a:rPr lang="id-ID" sz="1600" dirty="0" smtClean="0"/>
              <a:t>triwulan</a:t>
            </a:r>
            <a:endParaRPr lang="en-US" sz="1600" dirty="0" smtClean="0"/>
          </a:p>
          <a:p>
            <a:r>
              <a:rPr lang="en-US" sz="1600" dirty="0" err="1" smtClean="0"/>
              <a:t>Setelah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 </a:t>
            </a:r>
            <a:r>
              <a:rPr lang="en-US" sz="1600" dirty="0" err="1" smtClean="0"/>
              <a:t>klik</a:t>
            </a:r>
            <a:r>
              <a:rPr lang="en-US" sz="1600" dirty="0" smtClean="0"/>
              <a:t> </a:t>
            </a:r>
            <a:r>
              <a:rPr lang="en-US" sz="1600" dirty="0" err="1" smtClean="0"/>
              <a:t>tombol</a:t>
            </a:r>
            <a:r>
              <a:rPr lang="en-US" sz="1600" dirty="0" smtClean="0"/>
              <a:t> </a:t>
            </a:r>
            <a:r>
              <a:rPr lang="en-US" sz="1600" dirty="0" err="1" smtClean="0"/>
              <a:t>simpan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menyimpan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anggaran</a:t>
            </a:r>
            <a:r>
              <a:rPr lang="en-US" sz="1600" dirty="0" smtClean="0"/>
              <a:t> </a:t>
            </a:r>
            <a:r>
              <a:rPr lang="en-US" sz="1600" smtClean="0"/>
              <a:t>triwulan</a:t>
            </a:r>
            <a:endParaRPr lang="id-ID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t="9646" r="1214" b="25900"/>
          <a:stretch>
            <a:fillRect/>
          </a:stretch>
        </p:blipFill>
        <p:spPr bwMode="auto">
          <a:xfrm>
            <a:off x="4423557" y="1420005"/>
            <a:ext cx="759509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230</Words>
  <Application>Microsoft Office PowerPoint</Application>
  <PresentationFormat>Custom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Petunjuk Pengisian Siperkasa Tahun 2019</vt:lpstr>
      <vt:lpstr>Pengisan RKAS </vt:lpstr>
      <vt:lpstr>Pengisian Data Pagu Kegiatan</vt:lpstr>
      <vt:lpstr>Pengisian Data Pagu Kegiatan</vt:lpstr>
      <vt:lpstr>Pengisian Data Anggaran Pendapatan</vt:lpstr>
      <vt:lpstr>Pengisian Data Anggaran Pendapatan</vt:lpstr>
      <vt:lpstr>Pengisian Data Anggaran Pendapatan</vt:lpstr>
      <vt:lpstr>Pengisian Data Anggaran Belanja Kegiatan</vt:lpstr>
      <vt:lpstr>Pengisian Data Anggaran Belanja Kegiatan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 Siperkasa Tahun 2019</dc:title>
  <dc:creator>adhijasa09</dc:creator>
  <cp:lastModifiedBy>Asus</cp:lastModifiedBy>
  <cp:revision>18</cp:revision>
  <dcterms:created xsi:type="dcterms:W3CDTF">2019-09-11T03:23:09Z</dcterms:created>
  <dcterms:modified xsi:type="dcterms:W3CDTF">2019-09-12T02:24:13Z</dcterms:modified>
</cp:coreProperties>
</file>